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772400" cy="100584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19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650" cy="46672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1"/>
            <a:ext cx="3041650" cy="46672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F04E1317-3A54-4CFD-AD64-BB6747F219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1"/>
            <a:ext cx="3041650" cy="4667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1"/>
            <a:ext cx="3041650" cy="4667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354F428B-6091-402B-B8DF-8DFEE6CF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6" tIns="46639" rIns="93276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76" tIns="46639" rIns="93276" bIns="46639" rtlCol="0"/>
          <a:lstStyle>
            <a:lvl1pPr algn="r">
              <a:defRPr sz="1200"/>
            </a:lvl1pPr>
          </a:lstStyle>
          <a:p>
            <a:fld id="{0C7A17C6-77E4-4F58-9370-96F28FB5080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1163638"/>
            <a:ext cx="242570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6" tIns="46639" rIns="93276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76" tIns="46639" rIns="93276" bIns="4663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6" tIns="46639" rIns="93276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3276" tIns="46639" rIns="93276" bIns="46639" rtlCol="0" anchor="b"/>
          <a:lstStyle>
            <a:lvl1pPr algn="r">
              <a:defRPr sz="1200"/>
            </a:lvl1pPr>
          </a:lstStyle>
          <a:p>
            <a:fld id="{6B75B1C8-0D67-4BC4-A9EC-5D24D02C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5B1C8-0D67-4BC4-A9EC-5D24D02C6D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8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7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21FB-070A-4F32-A3A6-CEEC219C318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1611-D0C2-4119-986A-CDF797D5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177" y="4097780"/>
            <a:ext cx="4093335" cy="3840747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products only </a:t>
            </a:r>
          </a:p>
          <a:p>
            <a:pPr marL="290513" algn="l"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Japanese products)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containers: </a:t>
            </a:r>
          </a:p>
          <a:p>
            <a:pPr marL="290513" algn="l"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closed, clean and not leaking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and partially used (at least half full)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available, bring Safety Data Sheet (SDS)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in parking lot at Duncan St. and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Rickert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St., behind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Govt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W, F (9:00 – 11:00)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(13:00 – 15:00)</a:t>
            </a:r>
          </a:p>
          <a:p>
            <a:pPr algn="l"/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Refer to Turn-In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uide for examples ***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1081" y="1921434"/>
            <a:ext cx="7181388" cy="172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6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3D84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3D84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3D84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3D8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9pPr>
          </a:lstStyle>
          <a:p>
            <a:r>
              <a:rPr lang="en-US" sz="17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Products can be hazardous if they contain ingredients which are:</a:t>
            </a:r>
            <a:br>
              <a:rPr lang="en-US" sz="17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1700" kern="0" dirty="0" smtClean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Corrosive, Toxic, Ignitable, or Reactive</a:t>
            </a:r>
          </a:p>
          <a:p>
            <a:r>
              <a:rPr lang="en-US" sz="15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/>
            </a:r>
            <a:br>
              <a:rPr lang="en-US" sz="15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15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Improper disposal, such as pouring them down the drain, on the ground, or into storm sewers causes harm to the environment and endangers human health.</a:t>
            </a:r>
          </a:p>
          <a:p>
            <a:r>
              <a:rPr lang="en-US" sz="15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1500" b="0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1500" u="sng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DROP OFF </a:t>
            </a:r>
            <a:r>
              <a:rPr lang="en-US" sz="1500" b="0" u="sng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excess or unwanted household hazardous products.</a:t>
            </a:r>
          </a:p>
          <a:p>
            <a:r>
              <a:rPr lang="en-US" sz="1500" u="sng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PICK UP</a:t>
            </a:r>
            <a:r>
              <a:rPr lang="en-US" sz="1500" b="0" u="sng" kern="0" dirty="0" smtClean="0">
                <a:solidFill>
                  <a:srgbClr val="00206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free household hazardous products.</a:t>
            </a:r>
            <a:endParaRPr lang="en-US" sz="1500" b="0" u="sng" kern="0" dirty="0">
              <a:solidFill>
                <a:srgbClr val="00206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81" y="166246"/>
            <a:ext cx="7181388" cy="171952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HOUSEHOLD</a:t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HAZARDOUS PRODUCT </a:t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REUSE PROGRAM</a:t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PCS In or Out   |   Spring Cleaning   |   Free Products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18754"/>
          <a:stretch/>
        </p:blipFill>
        <p:spPr>
          <a:xfrm>
            <a:off x="6772271" y="8028253"/>
            <a:ext cx="885826" cy="988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25934"/>
          <a:stretch/>
        </p:blipFill>
        <p:spPr>
          <a:xfrm>
            <a:off x="171442" y="8042100"/>
            <a:ext cx="700087" cy="998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3" r="25842"/>
          <a:stretch/>
        </p:blipFill>
        <p:spPr>
          <a:xfrm>
            <a:off x="871529" y="8144702"/>
            <a:ext cx="614362" cy="840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r="18076"/>
          <a:stretch/>
        </p:blipFill>
        <p:spPr>
          <a:xfrm>
            <a:off x="1443025" y="8144702"/>
            <a:ext cx="685800" cy="813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4100"/>
          <a:stretch/>
        </p:blipFill>
        <p:spPr>
          <a:xfrm>
            <a:off x="2071673" y="8144702"/>
            <a:ext cx="657226" cy="829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2" y="8144701"/>
            <a:ext cx="678293" cy="813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r="23469" b="9519"/>
          <a:stretch/>
        </p:blipFill>
        <p:spPr>
          <a:xfrm>
            <a:off x="3486141" y="8069810"/>
            <a:ext cx="914400" cy="8884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r="26398"/>
          <a:stretch/>
        </p:blipFill>
        <p:spPr>
          <a:xfrm>
            <a:off x="4386252" y="7954178"/>
            <a:ext cx="642937" cy="1036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9" y="7938528"/>
            <a:ext cx="1700222" cy="11183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r="28337"/>
          <a:stretch/>
        </p:blipFill>
        <p:spPr>
          <a:xfrm>
            <a:off x="5500685" y="8052520"/>
            <a:ext cx="685800" cy="961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0" y="8035609"/>
            <a:ext cx="858940" cy="1022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25859"/>
            <a:ext cx="1629656" cy="10772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25" y="225859"/>
            <a:ext cx="999744" cy="9997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B63472-80D8-ACDB-87C7-8AF5164DA5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357" y="3813100"/>
            <a:ext cx="3394816" cy="242567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29" name="Arrow: Left 15">
            <a:extLst>
              <a:ext uri="{FF2B5EF4-FFF2-40B4-BE49-F238E27FC236}">
                <a16:creationId xmlns:a16="http://schemas.microsoft.com/office/drawing/2014/main" id="{E2C76C83-61F1-852E-6BA4-0AB473DA60A0}"/>
              </a:ext>
            </a:extLst>
          </p:cNvPr>
          <p:cNvSpPr/>
          <p:nvPr/>
        </p:nvSpPr>
        <p:spPr>
          <a:xfrm>
            <a:off x="6243639" y="4833655"/>
            <a:ext cx="890247" cy="115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17">
            <a:extLst>
              <a:ext uri="{FF2B5EF4-FFF2-40B4-BE49-F238E27FC236}">
                <a16:creationId xmlns:a16="http://schemas.microsoft.com/office/drawing/2014/main" id="{03DF8014-DE3D-D30C-8EBF-79773F88952D}"/>
              </a:ext>
            </a:extLst>
          </p:cNvPr>
          <p:cNvSpPr/>
          <p:nvPr/>
        </p:nvSpPr>
        <p:spPr>
          <a:xfrm>
            <a:off x="6239944" y="5090029"/>
            <a:ext cx="934528" cy="1150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-Turn 18">
            <a:extLst>
              <a:ext uri="{FF2B5EF4-FFF2-40B4-BE49-F238E27FC236}">
                <a16:creationId xmlns:a16="http://schemas.microsoft.com/office/drawing/2014/main" id="{67E92088-FEDC-E1C0-6966-0E154A2E8C42}"/>
              </a:ext>
            </a:extLst>
          </p:cNvPr>
          <p:cNvSpPr/>
          <p:nvPr/>
        </p:nvSpPr>
        <p:spPr>
          <a:xfrm rot="-5460000" flipH="1">
            <a:off x="6041881" y="4820284"/>
            <a:ext cx="388189" cy="431320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22">
            <a:extLst>
              <a:ext uri="{FF2B5EF4-FFF2-40B4-BE49-F238E27FC236}">
                <a16:creationId xmlns:a16="http://schemas.microsoft.com/office/drawing/2014/main" id="{A0C92CD8-4137-B01E-B9BB-F3FE21720F50}"/>
              </a:ext>
            </a:extLst>
          </p:cNvPr>
          <p:cNvSpPr/>
          <p:nvPr/>
        </p:nvSpPr>
        <p:spPr>
          <a:xfrm rot="3480000">
            <a:off x="4100051" y="5493342"/>
            <a:ext cx="992037" cy="4313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cs typeface="Calibri"/>
              </a:rPr>
              <a:t>Reuse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A6667-D074-CECC-700B-859D01F955BE}"/>
              </a:ext>
            </a:extLst>
          </p:cNvPr>
          <p:cNvSpPr txBox="1"/>
          <p:nvPr/>
        </p:nvSpPr>
        <p:spPr>
          <a:xfrm rot="16140000">
            <a:off x="6769285" y="5263238"/>
            <a:ext cx="11857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Calibri"/>
              </a:rPr>
              <a:t>Rickert </a:t>
            </a:r>
            <a:r>
              <a:rPr lang="en-US" sz="1200" b="1" dirty="0">
                <a:cs typeface="Calibri"/>
              </a:rPr>
              <a:t>Dr</a:t>
            </a:r>
            <a:r>
              <a:rPr lang="en-US" sz="1400" b="1" dirty="0">
                <a:cs typeface="Calibri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1BD51-2BD8-80DA-14D1-CF7B3298ECF8}"/>
              </a:ext>
            </a:extLst>
          </p:cNvPr>
          <p:cNvSpPr txBox="1"/>
          <p:nvPr/>
        </p:nvSpPr>
        <p:spPr>
          <a:xfrm>
            <a:off x="6477017" y="4011641"/>
            <a:ext cx="9844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Calibri"/>
              </a:rPr>
              <a:t>Duncan St.</a:t>
            </a:r>
            <a:endParaRPr lang="en-US" b="1" dirty="0">
              <a:cs typeface="Calibri"/>
            </a:endParaRP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2207B86F-3D2A-9B23-C254-86F1E1842243}"/>
              </a:ext>
            </a:extLst>
          </p:cNvPr>
          <p:cNvSpPr/>
          <p:nvPr/>
        </p:nvSpPr>
        <p:spPr>
          <a:xfrm rot="3540000">
            <a:off x="4245162" y="5625270"/>
            <a:ext cx="251318" cy="124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14">
            <a:extLst>
              <a:ext uri="{FF2B5EF4-FFF2-40B4-BE49-F238E27FC236}">
                <a16:creationId xmlns:a16="http://schemas.microsoft.com/office/drawing/2014/main" id="{0A629B4E-2712-013C-C03C-BCE02A9B1D2E}"/>
              </a:ext>
            </a:extLst>
          </p:cNvPr>
          <p:cNvSpPr/>
          <p:nvPr/>
        </p:nvSpPr>
        <p:spPr>
          <a:xfrm rot="3540000">
            <a:off x="4374559" y="5826554"/>
            <a:ext cx="251318" cy="124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12">
            <a:extLst>
              <a:ext uri="{FF2B5EF4-FFF2-40B4-BE49-F238E27FC236}">
                <a16:creationId xmlns:a16="http://schemas.microsoft.com/office/drawing/2014/main" id="{75A748BE-EED5-67DC-9A02-D642E83298CB}"/>
              </a:ext>
            </a:extLst>
          </p:cNvPr>
          <p:cNvSpPr/>
          <p:nvPr/>
        </p:nvSpPr>
        <p:spPr>
          <a:xfrm rot="3540000">
            <a:off x="4503955" y="6042214"/>
            <a:ext cx="251318" cy="124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7683C3-4DD6-0D0E-C095-CDC590D0D902}"/>
              </a:ext>
            </a:extLst>
          </p:cNvPr>
          <p:cNvSpPr txBox="1"/>
          <p:nvPr/>
        </p:nvSpPr>
        <p:spPr>
          <a:xfrm>
            <a:off x="6351873" y="4825997"/>
            <a:ext cx="6451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Calibri"/>
              </a:rPr>
              <a:t>Park</a:t>
            </a:r>
            <a:endParaRPr lang="en-US" b="1" dirty="0"/>
          </a:p>
        </p:txBody>
      </p:sp>
      <p:sp>
        <p:nvSpPr>
          <p:cNvPr id="40" name="Arrow: Left 25">
            <a:extLst>
              <a:ext uri="{FF2B5EF4-FFF2-40B4-BE49-F238E27FC236}">
                <a16:creationId xmlns:a16="http://schemas.microsoft.com/office/drawing/2014/main" id="{A4AA44DA-9FA6-DCF4-7800-F1EE5F35C692}"/>
              </a:ext>
            </a:extLst>
          </p:cNvPr>
          <p:cNvSpPr/>
          <p:nvPr/>
        </p:nvSpPr>
        <p:spPr>
          <a:xfrm>
            <a:off x="4949677" y="4863454"/>
            <a:ext cx="890247" cy="115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E8C545-B5ED-E143-4396-2F369A301BD2}"/>
              </a:ext>
            </a:extLst>
          </p:cNvPr>
          <p:cNvSpPr txBox="1"/>
          <p:nvPr/>
        </p:nvSpPr>
        <p:spPr>
          <a:xfrm>
            <a:off x="5072287" y="4884551"/>
            <a:ext cx="7601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Calibri"/>
              </a:rPr>
              <a:t>Walk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E1BD51-2BD8-80DA-14D1-CF7B3298ECF8}"/>
              </a:ext>
            </a:extLst>
          </p:cNvPr>
          <p:cNvSpPr txBox="1"/>
          <p:nvPr/>
        </p:nvSpPr>
        <p:spPr>
          <a:xfrm>
            <a:off x="5212876" y="4208621"/>
            <a:ext cx="9844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cs typeface="Calibri"/>
              </a:rPr>
              <a:t>Govt</a:t>
            </a:r>
            <a:r>
              <a:rPr lang="en-US" sz="1400" dirty="0" smtClean="0">
                <a:cs typeface="Calibri"/>
              </a:rPr>
              <a:t> Gas Station</a:t>
            </a:r>
            <a:endParaRPr lang="en-US" dirty="0">
              <a:cs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60FAD2-F87D-549C-FB3F-EAFFF87AEB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629" y="5936400"/>
            <a:ext cx="1963397" cy="18186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8EBE45-2138-FF45-3F97-2A1339BAFC9F}"/>
              </a:ext>
            </a:extLst>
          </p:cNvPr>
          <p:cNvSpPr/>
          <p:nvPr/>
        </p:nvSpPr>
        <p:spPr>
          <a:xfrm>
            <a:off x="5641557" y="6544377"/>
            <a:ext cx="672981" cy="33519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BFBE2-BE94-0C3B-90F8-A21B56F1DF36}"/>
              </a:ext>
            </a:extLst>
          </p:cNvPr>
          <p:cNvSpPr txBox="1"/>
          <p:nvPr/>
        </p:nvSpPr>
        <p:spPr>
          <a:xfrm rot="16620000">
            <a:off x="5762986" y="6998920"/>
            <a:ext cx="11857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Rickert </a:t>
            </a:r>
            <a:r>
              <a:rPr lang="en-US" sz="1200" dirty="0">
                <a:cs typeface="Calibri"/>
              </a:rPr>
              <a:t>Dr</a:t>
            </a:r>
            <a:r>
              <a:rPr lang="en-US" sz="1400" dirty="0">
                <a:cs typeface="Calibri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46F2FB-93C5-45BB-D12F-CE9FE14DC6FC}"/>
              </a:ext>
            </a:extLst>
          </p:cNvPr>
          <p:cNvSpPr txBox="1"/>
          <p:nvPr/>
        </p:nvSpPr>
        <p:spPr>
          <a:xfrm>
            <a:off x="6408351" y="6995077"/>
            <a:ext cx="71571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cs typeface="Calibri"/>
              </a:rPr>
              <a:t>PWD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C2E6E-90E0-AC82-D92D-74513601991C}"/>
              </a:ext>
            </a:extLst>
          </p:cNvPr>
          <p:cNvSpPr txBox="1"/>
          <p:nvPr/>
        </p:nvSpPr>
        <p:spPr>
          <a:xfrm rot="477925">
            <a:off x="5743752" y="6274980"/>
            <a:ext cx="9844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Duncan St.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7892D7-9325-48D6-41F3-7A0F63AFA353}"/>
              </a:ext>
            </a:extLst>
          </p:cNvPr>
          <p:cNvSpPr txBox="1"/>
          <p:nvPr/>
        </p:nvSpPr>
        <p:spPr>
          <a:xfrm rot="120000">
            <a:off x="6321554" y="6021599"/>
            <a:ext cx="768786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cs typeface="Calibri"/>
              </a:rPr>
              <a:t>NEX </a:t>
            </a:r>
            <a:endParaRPr lang="en-US" dirty="0"/>
          </a:p>
          <a:p>
            <a:pPr algn="ctr"/>
            <a:r>
              <a:rPr lang="en-US" sz="1050" dirty="0">
                <a:cs typeface="Calibri"/>
              </a:rPr>
              <a:t>Autoport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2BF4D0-CC30-4490-F46A-6F9F8A40DFF6}"/>
              </a:ext>
            </a:extLst>
          </p:cNvPr>
          <p:cNvCxnSpPr/>
          <p:nvPr/>
        </p:nvCxnSpPr>
        <p:spPr>
          <a:xfrm flipH="1">
            <a:off x="6351873" y="6273440"/>
            <a:ext cx="1185302" cy="606129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67988D1-0473-8426-3A43-A8C0F3B2EFA9}"/>
              </a:ext>
            </a:extLst>
          </p:cNvPr>
          <p:cNvCxnSpPr/>
          <p:nvPr/>
        </p:nvCxnSpPr>
        <p:spPr>
          <a:xfrm>
            <a:off x="4110114" y="6252520"/>
            <a:ext cx="1504266" cy="639213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6323" y="9065419"/>
            <a:ext cx="7061813" cy="8164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76323" y="9058159"/>
            <a:ext cx="706181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contact Public Works Department Environmental Branch 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070-7411-1294 (Cell)          046-816-4100 (</a:t>
            </a:r>
            <a:r>
              <a:rPr lang="en-U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243-4100 (DSN)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78912" y="1191752"/>
            <a:ext cx="9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Jan 2023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323" y="9065419"/>
            <a:ext cx="7061813" cy="8164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90008"/>
            <a:ext cx="7772400" cy="84012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WASTE </a:t>
            </a:r>
          </a:p>
          <a:p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TURN-IN GUIDE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7076"/>
              </p:ext>
            </p:extLst>
          </p:nvPr>
        </p:nvGraphicFramePr>
        <p:xfrm>
          <a:off x="376324" y="1293387"/>
          <a:ext cx="7061812" cy="7723774"/>
        </p:xfrm>
        <a:graphic>
          <a:graphicData uri="http://schemas.openxmlformats.org/drawingml/2006/table">
            <a:tbl>
              <a:tblPr firstRow="1" firstCol="1" bandRow="1"/>
              <a:tblGrid>
                <a:gridCol w="1746174">
                  <a:extLst>
                    <a:ext uri="{9D8B030D-6E8A-4147-A177-3AD203B41FA5}">
                      <a16:colId xmlns:a16="http://schemas.microsoft.com/office/drawing/2014/main" val="88377559"/>
                    </a:ext>
                  </a:extLst>
                </a:gridCol>
                <a:gridCol w="1746174">
                  <a:extLst>
                    <a:ext uri="{9D8B030D-6E8A-4147-A177-3AD203B41FA5}">
                      <a16:colId xmlns:a16="http://schemas.microsoft.com/office/drawing/2014/main" val="244026314"/>
                    </a:ext>
                  </a:extLst>
                </a:gridCol>
                <a:gridCol w="3569464">
                  <a:extLst>
                    <a:ext uri="{9D8B030D-6E8A-4147-A177-3AD203B41FA5}">
                      <a16:colId xmlns:a16="http://schemas.microsoft.com/office/drawing/2014/main" val="4118625589"/>
                    </a:ext>
                  </a:extLst>
                </a:gridCol>
              </a:tblGrid>
              <a:tr h="364247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Household Hazardous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Material Reuse Program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operated by CFAY Public Works Department (PWD)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60054"/>
                  </a:ext>
                </a:extLst>
              </a:tr>
              <a:tr h="2003356">
                <a:tc gridSpan="2"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Stains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&amp; wood finishes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Pesticides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&amp; herbicides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Odor remover spray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Oven cleaner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Multi cleaner</a:t>
                      </a:r>
                      <a:endParaRPr lang="en-US" sz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anitize spray &amp; hand sanitizer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Bar soap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Isopropyl alcohol &amp; bleach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Only U.S. products in original containers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free acceptance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Parking Lot at Duncan St. and </a:t>
                      </a:r>
                      <a:r>
                        <a:rPr lang="en-US" sz="1200" b="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Rickert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Dr.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(behind </a:t>
                      </a:r>
                      <a:r>
                        <a:rPr lang="en-US" sz="1200" b="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Govt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Gas Station)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Pho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ne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#: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243-4100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Open:  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09:00 – 11:00  M, W, F</a:t>
                      </a:r>
                    </a:p>
                    <a:p>
                      <a:pPr marL="1204913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13:00 – 15:00  T,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</a:t>
                      </a:r>
                      <a:endParaRPr lang="en-US" sz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33524"/>
                  </a:ext>
                </a:extLst>
              </a:tr>
              <a:tr h="364247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Car Care Center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operated by Navy Exchange (NEX)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301706"/>
                  </a:ext>
                </a:extLst>
              </a:tr>
              <a:tr h="1092740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Flare 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Propane gas tank 5GL 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Car battery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Coolant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Kerosene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Diesel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Engine oil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Bldg. 1314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(behind NEX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Autoport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Phone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#: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243-4778 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/  -5826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Open:  07:30 – 17:00  M – F</a:t>
                      </a:r>
                    </a:p>
                    <a:p>
                      <a:pPr marL="126047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07:30 – 16:00  Sat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718498"/>
                  </a:ext>
                </a:extLst>
              </a:tr>
              <a:tr h="310967">
                <a:tc gridSpan="2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Some free acceptance; some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charged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4965"/>
                  </a:ext>
                </a:extLst>
              </a:tr>
              <a:tr h="364247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Auto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Skills Center (Auto Hobby Center)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Operated by CFAY Morale Welfare and Recreation (MWR)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754340"/>
                  </a:ext>
                </a:extLst>
              </a:tr>
              <a:tr h="1377767">
                <a:tc gridSpan="2"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Tire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All automobile oil (engine, brake, transmission)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Coolant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Car battery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 acceptance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of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fuel or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&amp; lead acid batteries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Bldg. 1288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(behind NEX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Autoport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Phone #:  243-5456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Open:  11:00 – 19:00  M,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, F</a:t>
                      </a:r>
                    </a:p>
                    <a:p>
                      <a:pPr marL="1204913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09:00 – 17:00  Sat, Sun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507374"/>
                  </a:ext>
                </a:extLst>
              </a:tr>
              <a:tr h="364247"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Qualified Recycling Program (QRP)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operated by CFAY Public Works Department (PWD)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707533"/>
                  </a:ext>
                </a:extLst>
              </a:tr>
              <a:tr h="1185229">
                <a:tc gridSpan="2"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Lithium Ion (Li-ion) batteries for cell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phone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Lead Acid Batteries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Nickel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-Metal Hydride (NiMH)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batteries for computers 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Cooking oil, car oil &amp; kerosene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paper, c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ardboard, textiles &amp; scrap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metal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free acceptance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Bldg.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4856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(behind NEX Depot Store)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Phone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#: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243-3817  /  -5806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Open: 08:00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– 1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5:30  M – 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3751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25859"/>
            <a:ext cx="1629656" cy="1077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25" y="225859"/>
            <a:ext cx="999744" cy="999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5262" y="881858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Jan 2023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phone numbers listed DSN; commercial 046-816-xxxx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323" y="9058159"/>
            <a:ext cx="706181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contact Public Works Department Environmental Branch 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070-7411-1294 (Cell)          046-816-4100 (</a:t>
            </a:r>
            <a:r>
              <a:rPr lang="en-U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243-4100 (DSN)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2237</TotalTime>
  <Words>550</Words>
  <Application>Microsoft Office PowerPoint</Application>
  <PresentationFormat>Custom</PresentationFormat>
  <Paragraphs>110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Malgun Gothic</vt:lpstr>
      <vt:lpstr>Arial</vt:lpstr>
      <vt:lpstr>Calibri</vt:lpstr>
      <vt:lpstr>Calibri Light</vt:lpstr>
      <vt:lpstr>Gadugi</vt:lpstr>
      <vt:lpstr>MS Mincho</vt:lpstr>
      <vt:lpstr>Wingdings</vt:lpstr>
      <vt:lpstr>Office Theme</vt:lpstr>
      <vt:lpstr>          HOUSEHOLD HAZARDOUS PRODUCT  REUSE PROGRAM  PCS In or Out   |   Spring Cleaning   |   Free Products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Bilingual Environmental Flyer</dc:title>
  <dc:creator>Carlson, Christopher L CIV USN NAVFAC</dc:creator>
  <cp:lastModifiedBy>Bottoms, Richard M CIV USN NAVFAC</cp:lastModifiedBy>
  <cp:revision>160</cp:revision>
  <cp:lastPrinted>2023-12-19T22:50:00Z</cp:lastPrinted>
  <dcterms:created xsi:type="dcterms:W3CDTF">2020-09-22T03:26:31Z</dcterms:created>
  <dcterms:modified xsi:type="dcterms:W3CDTF">2024-01-19T01:56:20Z</dcterms:modified>
</cp:coreProperties>
</file>